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393" r:id="rId2"/>
    <p:sldId id="305" r:id="rId3"/>
    <p:sldId id="394" r:id="rId4"/>
    <p:sldId id="377" r:id="rId5"/>
    <p:sldId id="303" r:id="rId6"/>
    <p:sldId id="307" r:id="rId7"/>
    <p:sldId id="325" r:id="rId8"/>
    <p:sldId id="337" r:id="rId9"/>
    <p:sldId id="293" r:id="rId10"/>
    <p:sldId id="399" r:id="rId11"/>
    <p:sldId id="400" r:id="rId12"/>
    <p:sldId id="401" r:id="rId13"/>
    <p:sldId id="402" r:id="rId14"/>
    <p:sldId id="283" r:id="rId15"/>
    <p:sldId id="326" r:id="rId16"/>
    <p:sldId id="327" r:id="rId17"/>
    <p:sldId id="328" r:id="rId18"/>
    <p:sldId id="331" r:id="rId19"/>
    <p:sldId id="329" r:id="rId20"/>
    <p:sldId id="330" r:id="rId21"/>
    <p:sldId id="333" r:id="rId22"/>
    <p:sldId id="379" r:id="rId23"/>
    <p:sldId id="294" r:id="rId24"/>
    <p:sldId id="334" r:id="rId25"/>
    <p:sldId id="335" r:id="rId26"/>
    <p:sldId id="336" r:id="rId27"/>
    <p:sldId id="302" r:id="rId28"/>
    <p:sldId id="311" r:id="rId29"/>
    <p:sldId id="338" r:id="rId30"/>
    <p:sldId id="340" r:id="rId31"/>
    <p:sldId id="339" r:id="rId32"/>
    <p:sldId id="297" r:id="rId33"/>
    <p:sldId id="341" r:id="rId34"/>
    <p:sldId id="342" r:id="rId35"/>
    <p:sldId id="386" r:id="rId36"/>
    <p:sldId id="298" r:id="rId37"/>
    <p:sldId id="299" r:id="rId38"/>
    <p:sldId id="343" r:id="rId39"/>
    <p:sldId id="344" r:id="rId40"/>
    <p:sldId id="301" r:id="rId41"/>
    <p:sldId id="315" r:id="rId42"/>
    <p:sldId id="345" r:id="rId43"/>
    <p:sldId id="346" r:id="rId44"/>
    <p:sldId id="347" r:id="rId45"/>
    <p:sldId id="356" r:id="rId46"/>
    <p:sldId id="387" r:id="rId47"/>
    <p:sldId id="351" r:id="rId48"/>
    <p:sldId id="352" r:id="rId49"/>
    <p:sldId id="319" r:id="rId50"/>
    <p:sldId id="317" r:id="rId51"/>
    <p:sldId id="353" r:id="rId52"/>
    <p:sldId id="354" r:id="rId53"/>
    <p:sldId id="355" r:id="rId54"/>
    <p:sldId id="357" r:id="rId55"/>
    <p:sldId id="388" r:id="rId56"/>
    <p:sldId id="358" r:id="rId57"/>
    <p:sldId id="290" r:id="rId58"/>
    <p:sldId id="320" r:id="rId59"/>
    <p:sldId id="374" r:id="rId60"/>
    <p:sldId id="360" r:id="rId61"/>
    <p:sldId id="361" r:id="rId62"/>
    <p:sldId id="390" r:id="rId63"/>
    <p:sldId id="372" r:id="rId64"/>
    <p:sldId id="373" r:id="rId65"/>
    <p:sldId id="362" r:id="rId66"/>
    <p:sldId id="364" r:id="rId67"/>
    <p:sldId id="365" r:id="rId68"/>
    <p:sldId id="370" r:id="rId69"/>
    <p:sldId id="371" r:id="rId70"/>
    <p:sldId id="385" r:id="rId71"/>
    <p:sldId id="375" r:id="rId72"/>
    <p:sldId id="396" r:id="rId73"/>
    <p:sldId id="397" r:id="rId74"/>
    <p:sldId id="398" r:id="rId75"/>
    <p:sldId id="395" r:id="rId76"/>
    <p:sldId id="392" r:id="rId77"/>
    <p:sldId id="391" r:id="rId78"/>
    <p:sldId id="322" r:id="rId79"/>
    <p:sldId id="381" r:id="rId80"/>
    <p:sldId id="382" r:id="rId81"/>
    <p:sldId id="384" r:id="rId82"/>
    <p:sldId id="38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86788"/>
  </p:normalViewPr>
  <p:slideViewPr>
    <p:cSldViewPr snapToGrid="0">
      <p:cViewPr>
        <p:scale>
          <a:sx n="120" d="100"/>
          <a:sy n="120" d="100"/>
        </p:scale>
        <p:origin x="872" y="28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75</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51025</TotalTime>
  <Words>2639</Words>
  <Application>Microsoft Macintosh PowerPoint</Application>
  <PresentationFormat>Widescreen</PresentationFormat>
  <Paragraphs>439</Paragraphs>
  <Slides>82</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136</cp:revision>
  <dcterms:created xsi:type="dcterms:W3CDTF">2023-11-14T16:04:34Z</dcterms:created>
  <dcterms:modified xsi:type="dcterms:W3CDTF">2024-04-06T19:53:17Z</dcterms:modified>
</cp:coreProperties>
</file>